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без заголовка" id="{AD9CF01E-0A61-439E-9CF4-8277BC23828F}">
          <p14:sldIdLst>
            <p14:sldId id="256"/>
            <p14:sldId id="257"/>
            <p14:sldId id="258"/>
            <p14:sldId id="259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gif>
</file>

<file path=ppt/media/image5.gif>
</file>

<file path=ppt/media/image6.gif>
</file>

<file path=ppt/media/image7.gi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8AD0F-B135-46DB-9FFE-82508D133EC6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EA0E2-B404-4556-ACEF-B77ABD0845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4996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8AD0F-B135-46DB-9FFE-82508D133EC6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EA0E2-B404-4556-ACEF-B77ABD0845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1330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8AD0F-B135-46DB-9FFE-82508D133EC6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EA0E2-B404-4556-ACEF-B77ABD0845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7017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8AD0F-B135-46DB-9FFE-82508D133EC6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EA0E2-B404-4556-ACEF-B77ABD0845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3844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8AD0F-B135-46DB-9FFE-82508D133EC6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EA0E2-B404-4556-ACEF-B77ABD0845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4322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8AD0F-B135-46DB-9FFE-82508D133EC6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EA0E2-B404-4556-ACEF-B77ABD0845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8672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8AD0F-B135-46DB-9FFE-82508D133EC6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EA0E2-B404-4556-ACEF-B77ABD0845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9753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8AD0F-B135-46DB-9FFE-82508D133EC6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EA0E2-B404-4556-ACEF-B77ABD0845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1030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8AD0F-B135-46DB-9FFE-82508D133EC6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EA0E2-B404-4556-ACEF-B77ABD0845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6245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8AD0F-B135-46DB-9FFE-82508D133EC6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EA0E2-B404-4556-ACEF-B77ABD0845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9038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8AD0F-B135-46DB-9FFE-82508D133EC6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EA0E2-B404-4556-ACEF-B77ABD0845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8270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38AD0F-B135-46DB-9FFE-82508D133EC6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EA0E2-B404-4556-ACEF-B77ABD0845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7610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gif"/><Relationship Id="rId4" Type="http://schemas.openxmlformats.org/officeDocument/2006/relationships/image" Target="../media/image6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D3A4F9-BF36-4C36-9A98-156A87097D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2171" y="142372"/>
            <a:ext cx="8691418" cy="1592260"/>
          </a:xfrm>
        </p:spPr>
        <p:txBody>
          <a:bodyPr>
            <a:normAutofit fontScale="90000"/>
          </a:bodyPr>
          <a:lstStyle/>
          <a:p>
            <a:r>
              <a:rPr lang="en-MY" dirty="0"/>
              <a:t>Demon  </a:t>
            </a:r>
            <a:br>
              <a:rPr lang="en-MY" dirty="0"/>
            </a:br>
            <a:r>
              <a:rPr lang="en-MY" dirty="0"/>
              <a:t>Slayer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7FE3BE8-3879-4B5F-8012-A1D794C7E3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V="1">
            <a:off x="2401453" y="-923635"/>
            <a:ext cx="8702628" cy="938502"/>
          </a:xfrm>
        </p:spPr>
        <p:txBody>
          <a:bodyPr/>
          <a:lstStyle/>
          <a:p>
            <a:r>
              <a:rPr lang="ru-RU" dirty="0"/>
              <a:t> </a:t>
            </a:r>
            <a:endParaRPr lang="en-MY" dirty="0"/>
          </a:p>
        </p:txBody>
      </p:sp>
      <p:pic>
        <p:nvPicPr>
          <p:cNvPr id="1032" name="Picture 8" descr="Pin page">
            <a:extLst>
              <a:ext uri="{FF2B5EF4-FFF2-40B4-BE49-F238E27FC236}">
                <a16:creationId xmlns:a16="http://schemas.microsoft.com/office/drawing/2014/main" id="{F9873CBC-A04C-4F27-B3EF-0CBC53093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7887" y="0"/>
            <a:ext cx="3694113" cy="6828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B36DDE4-7DF2-479B-8B45-BCC4965ACD6E}"/>
              </a:ext>
            </a:extLst>
          </p:cNvPr>
          <p:cNvSpPr txBox="1"/>
          <p:nvPr/>
        </p:nvSpPr>
        <p:spPr>
          <a:xfrm>
            <a:off x="0" y="1490076"/>
            <a:ext cx="436559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У главного героя  погибнет вся семья кроме родной сестры но  большому  </a:t>
            </a:r>
            <a:r>
              <a:rPr lang="ru-RU" dirty="0" err="1"/>
              <a:t>ксожелению</a:t>
            </a:r>
            <a:r>
              <a:rPr lang="ru-RU" dirty="0"/>
              <a:t> её сестра станет демоном </a:t>
            </a:r>
          </a:p>
          <a:p>
            <a:r>
              <a:rPr lang="ru-RU" dirty="0"/>
              <a:t>По началу у сестры будет жажда крови</a:t>
            </a:r>
          </a:p>
          <a:p>
            <a:r>
              <a:rPr lang="ru-RU" dirty="0"/>
              <a:t>Но со временем она при одолеет жажду крови и может сдерживать себя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pic>
        <p:nvPicPr>
          <p:cNvPr id="1034" name="Picture 10" descr="Идеи на тему «Камадо Незуко» (42) | демоны, рисунки, милые рисунки">
            <a:extLst>
              <a:ext uri="{FF2B5EF4-FFF2-40B4-BE49-F238E27FC236}">
                <a16:creationId xmlns:a16="http://schemas.microsoft.com/office/drawing/2014/main" id="{74387D37-8B7E-42DC-8EBA-3B1904A17A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2361"/>
            <a:ext cx="3474295" cy="5609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1114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D5D07E-D3B0-4BE9-8761-583026AFC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26577"/>
            <a:ext cx="6479932" cy="879230"/>
          </a:xfrm>
        </p:spPr>
        <p:txBody>
          <a:bodyPr>
            <a:normAutofit fontScale="90000"/>
          </a:bodyPr>
          <a:lstStyle/>
          <a:p>
            <a:r>
              <a:rPr lang="ru-RU" dirty="0"/>
              <a:t>и они начнут свое путешествие  с сестрой чтобы найти противоядие и  вылечит сестру и убить всех демонов и по пути они встретят этих ребят которые так же хотят убить всех демонов </a:t>
            </a:r>
          </a:p>
        </p:txBody>
      </p:sp>
      <p:pic>
        <p:nvPicPr>
          <p:cNvPr id="2050" name="Picture 2" descr="Клинок рассекающий демонов аниме: хронология — в каком порядке смотреть.  Спорт-Экспресс">
            <a:extLst>
              <a:ext uri="{FF2B5EF4-FFF2-40B4-BE49-F238E27FC236}">
                <a16:creationId xmlns:a16="http://schemas.microsoft.com/office/drawing/2014/main" id="{0A5FFAC3-456B-47B4-BB71-467CFF9FE2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9091" y="3295650"/>
            <a:ext cx="59436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28C233-C777-470D-9CB8-272315CC360E}"/>
              </a:ext>
            </a:extLst>
          </p:cNvPr>
          <p:cNvSpPr txBox="1"/>
          <p:nvPr/>
        </p:nvSpPr>
        <p:spPr>
          <a:xfrm>
            <a:off x="7095394" y="2926318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Зеницу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D9FA8D-999A-4396-9569-90A9A5BA4F1A}"/>
              </a:ext>
            </a:extLst>
          </p:cNvPr>
          <p:cNvSpPr txBox="1"/>
          <p:nvPr/>
        </p:nvSpPr>
        <p:spPr>
          <a:xfrm>
            <a:off x="10279674" y="2926318"/>
            <a:ext cx="895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Иноске</a:t>
            </a:r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0150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85CEA9-E0C3-4F9B-9D7C-8EDC9D615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654" y="-256076"/>
            <a:ext cx="2543907" cy="1325563"/>
          </a:xfrm>
        </p:spPr>
        <p:txBody>
          <a:bodyPr/>
          <a:lstStyle/>
          <a:p>
            <a:r>
              <a:rPr lang="ru-RU" dirty="0"/>
              <a:t>Про них </a:t>
            </a:r>
          </a:p>
        </p:txBody>
      </p:sp>
      <p:pic>
        <p:nvPicPr>
          <p:cNvPr id="3074" name="Picture 2" descr="Гифки с клинком, рассекающим демонов (100 картинок) ⋆ GifFun.ru">
            <a:extLst>
              <a:ext uri="{FF2B5EF4-FFF2-40B4-BE49-F238E27FC236}">
                <a16:creationId xmlns:a16="http://schemas.microsoft.com/office/drawing/2014/main" id="{2A1A6CD9-CBB9-4D0E-AFD2-995C15B9600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10050"/>
            <a:ext cx="4743450" cy="26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Зеницу Агацума | Wiki | Клинок, рассекающий демонов ~ Amino">
            <a:extLst>
              <a:ext uri="{FF2B5EF4-FFF2-40B4-BE49-F238E27FC236}">
                <a16:creationId xmlns:a16="http://schemas.microsoft.com/office/drawing/2014/main" id="{83D302BC-8D9B-45EE-8392-3DB2CF37F1B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58033"/>
            <a:ext cx="4743450" cy="2962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ashibira Inosuke Sniffing Nose GIF | GIFDB.com">
            <a:extLst>
              <a:ext uri="{FF2B5EF4-FFF2-40B4-BE49-F238E27FC236}">
                <a16:creationId xmlns:a16="http://schemas.microsoft.com/office/drawing/2014/main" id="{C1A25919-622D-43F1-9B82-776DF8CBEB3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1623" y="3439258"/>
            <a:ext cx="5360377" cy="3418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Tanjiro vs Inosuke ~ Kimetsu no Yaiba on Make a GIF">
            <a:extLst>
              <a:ext uri="{FF2B5EF4-FFF2-40B4-BE49-F238E27FC236}">
                <a16:creationId xmlns:a16="http://schemas.microsoft.com/office/drawing/2014/main" id="{0A7368CB-628E-4E4E-8FB6-57A2B018F9E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0086" y="750552"/>
            <a:ext cx="4743450" cy="2668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4430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DC3903-9AF1-4D35-AE36-C1BCF4C76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99DD72F-048C-47EE-AB7B-52FC396B9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Стили дыхания | Клинок, рассекающий демонов вики | Fandom">
            <a:extLst>
              <a:ext uri="{FF2B5EF4-FFF2-40B4-BE49-F238E27FC236}">
                <a16:creationId xmlns:a16="http://schemas.microsoft.com/office/drawing/2014/main" id="{8059B8E1-46D7-4B8F-9187-E0AB4E1FCB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3" y="14288"/>
            <a:ext cx="12144375" cy="682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961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</TotalTime>
  <Words>74</Words>
  <Application>Microsoft Office PowerPoint</Application>
  <PresentationFormat>Широкоэкранный</PresentationFormat>
  <Paragraphs>12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Demon   Slayer</vt:lpstr>
      <vt:lpstr>и они начнут свое путешествие  с сестрой чтобы найти противоядие и  вылечит сестру и убить всех демонов и по пути они встретят этих ребят которые так же хотят убить всех демонов </vt:lpstr>
      <vt:lpstr>Про них 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7</cp:revision>
  <dcterms:created xsi:type="dcterms:W3CDTF">2024-09-25T05:42:22Z</dcterms:created>
  <dcterms:modified xsi:type="dcterms:W3CDTF">2024-09-25T06:49:43Z</dcterms:modified>
</cp:coreProperties>
</file>

<file path=docProps/thumbnail.jpeg>
</file>